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3004800" cy="9753600"/>
  <p:notesSz cx="13004800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85" d="100"/>
          <a:sy n="85" d="100"/>
        </p:scale>
        <p:origin x="1912" y="1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072"/>
        <p:guide pos="409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4AFD4-3E58-2C41-8E1C-9635865FB76C}" type="datetimeFigureOut">
              <a:rPr lang="en-US" smtClean="0"/>
              <a:t>5/7/24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6888" y="1219200"/>
            <a:ext cx="4391025" cy="3292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300163" y="4694238"/>
            <a:ext cx="10404475" cy="3840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3C74A-D50F-5049-80F1-7845819B4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67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A3C74A-D50F-5049-80F1-7845819B4D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35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44900" y="3225800"/>
            <a:ext cx="5715000" cy="1308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26779" y="7124399"/>
            <a:ext cx="11751241" cy="1308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5/7/24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  <p:pic>
        <p:nvPicPr>
          <p:cNvPr id="7" name="Picture 6" descr="handtevy - hand- lett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113176" cy="9753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2668" y="-14928"/>
            <a:ext cx="685579" cy="3225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FFFB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5/7/24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  <p:pic>
        <p:nvPicPr>
          <p:cNvPr id="7" name="Picture 6" descr="handtevy - hand- lett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113176" cy="9753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2668" y="-14928"/>
            <a:ext cx="685579" cy="3225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FFFB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40500" y="4212352"/>
            <a:ext cx="5294630" cy="5431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5/7/24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  <p:pic>
        <p:nvPicPr>
          <p:cNvPr id="8" name="Picture 7" descr="handtevy - hand- lett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113176" cy="9753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2668" y="-14928"/>
            <a:ext cx="685579" cy="3225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rgbClr val="FFFB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5/7/24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  <p:pic>
        <p:nvPicPr>
          <p:cNvPr id="6" name="Picture 5" descr="handtevy - hand- lett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113176" cy="9753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2668" y="-14928"/>
            <a:ext cx="685579" cy="3225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5/7/24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  <p:pic>
        <p:nvPicPr>
          <p:cNvPr id="5" name="Picture 4" descr="handtevy - hand- lett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113176" cy="9753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2668" y="-14928"/>
            <a:ext cx="685579" cy="3225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marR="0" defTabSz="584200">
              <a:defRPr sz="800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/>
            </a:pPr>
            <a:r>
              <a:rPr lang="en-US" sz="8000"/>
              <a:t>Click to edit Master title style</a:t>
            </a:r>
            <a:endParaRPr sz="8000"/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584200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lang="en-US" sz="3200"/>
              <a:t>Click to edit Master text styles</a:t>
            </a:r>
          </a:p>
          <a:p>
            <a:pPr lvl="1">
              <a:defRPr sz="1800"/>
            </a:pPr>
            <a:r>
              <a:rPr lang="en-US" sz="3200"/>
              <a:t>Second level</a:t>
            </a:r>
          </a:p>
          <a:p>
            <a:pPr lvl="2">
              <a:defRPr sz="1800"/>
            </a:pPr>
            <a:r>
              <a:rPr lang="en-US" sz="3200"/>
              <a:t>Third level</a:t>
            </a:r>
          </a:p>
          <a:p>
            <a:pPr lvl="3">
              <a:defRPr sz="1800"/>
            </a:pPr>
            <a:r>
              <a:rPr lang="en-US" sz="3200"/>
              <a:t>Fourth level</a:t>
            </a:r>
          </a:p>
          <a:p>
            <a:pPr lvl="4">
              <a:defRPr sz="1800"/>
            </a:pPr>
            <a:r>
              <a:rPr lang="en-US" sz="3200"/>
              <a:t>Fifth level</a:t>
            </a:r>
            <a:endParaRPr sz="3200"/>
          </a:p>
        </p:txBody>
      </p:sp>
      <p:pic>
        <p:nvPicPr>
          <p:cNvPr id="4" name="Picture 3" descr="handtevy - hand- lett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113176" cy="9753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2668" y="-14928"/>
            <a:ext cx="685579" cy="322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2756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90597"/>
            <a:ext cx="11704320" cy="1080296"/>
          </a:xfrm>
          <a:prstGeom prst="rect">
            <a:avLst/>
          </a:prstGeom>
        </p:spPr>
        <p:txBody>
          <a:bodyPr lIns="64008" tIns="32004" rIns="64008" bIns="32004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43307" y="9132719"/>
            <a:ext cx="4118187" cy="341632"/>
          </a:xfrm>
          <a:prstGeom prst="rect">
            <a:avLst/>
          </a:prstGeom>
        </p:spPr>
        <p:txBody>
          <a:bodyPr lIns="64008" tIns="32004" rIns="64008" bIns="32004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95947" y="9132719"/>
            <a:ext cx="1083733" cy="341632"/>
          </a:xfrm>
          <a:prstGeom prst="rect">
            <a:avLst/>
          </a:prstGeom>
        </p:spPr>
        <p:txBody>
          <a:bodyPr lIns="64008" tIns="32004" rIns="64008" bIns="32004"/>
          <a:lstStyle>
            <a:lvl1pPr>
              <a:defRPr/>
            </a:lvl1pPr>
          </a:lstStyle>
          <a:p>
            <a:pPr>
              <a:defRPr/>
            </a:pPr>
            <a:fld id="{43A50F07-D762-4867-BEBB-0E4345819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4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>
          <a:xfrm>
            <a:off x="962356" y="388879"/>
            <a:ext cx="11087228" cy="1015663"/>
          </a:xfrm>
        </p:spPr>
        <p:txBody>
          <a:bodyPr anchor="ctr" anchorCtr="0"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962355" y="1792676"/>
            <a:ext cx="11087406" cy="160043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0249768" y="9311065"/>
            <a:ext cx="711808" cy="2893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rgbClr val="C9F0FF"/>
                </a:solidFill>
              </a:defRPr>
            </a:lvl1pPr>
          </a:lstStyle>
          <a:p>
            <a:fld id="{9C13A8A6-69D8-9640-BC37-DB3BDB2A8F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09100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3004800" cy="97536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02259" y="237749"/>
            <a:ext cx="8000281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rgbClr val="FFFB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11755" y="3792728"/>
            <a:ext cx="7781289" cy="414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5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5/7/24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E14F4D-D032-BB85-9F0F-8895537CA5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2991475" cy="3897443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08EDB3-3672-3FE7-93C8-0F090B7B442C}"/>
              </a:ext>
            </a:extLst>
          </p:cNvPr>
          <p:cNvSpPr txBox="1"/>
          <p:nvPr/>
        </p:nvSpPr>
        <p:spPr>
          <a:xfrm>
            <a:off x="269822" y="4133139"/>
            <a:ext cx="1256175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Records shall contain a signed statement from the requesting physician indicating that the clinical situation was sufficiently urgent to require release of blood before completion of compatibility testing or infectious disease testing.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0" u="none" strike="noStrike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signature can occur before or after the release/issue of the blood.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E62542-4031-8A11-1FD6-3D3027B69D99}"/>
              </a:ext>
            </a:extLst>
          </p:cNvPr>
          <p:cNvSpPr txBox="1"/>
          <p:nvPr/>
        </p:nvSpPr>
        <p:spPr>
          <a:xfrm>
            <a:off x="633334" y="9259137"/>
            <a:ext cx="65132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u="none" strike="noStrike" dirty="0">
                <a:solidFill>
                  <a:srgbClr val="156082"/>
                </a:solidFill>
                <a:effectLst/>
                <a:latin typeface="Calibri" panose="020F0502020204030204" pitchFamily="34" charset="0"/>
              </a:rPr>
              <a:t>21 CFR 606.160(b)(3)(v) and 21 CFR 606.151(e)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1315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315</TotalTime>
  <Words>66</Words>
  <Application>Microsoft Macintosh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Default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Antevy</dc:creator>
  <cp:lastModifiedBy>Peter Antevy</cp:lastModifiedBy>
  <cp:revision>1</cp:revision>
  <dcterms:created xsi:type="dcterms:W3CDTF">2024-05-07T13:50:21Z</dcterms:created>
  <dcterms:modified xsi:type="dcterms:W3CDTF">2024-05-07T19:05:32Z</dcterms:modified>
</cp:coreProperties>
</file>